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58"/>
    <p:restoredTop sz="94751"/>
  </p:normalViewPr>
  <p:slideViewPr>
    <p:cSldViewPr snapToGrid="0">
      <p:cViewPr varScale="1">
        <p:scale>
          <a:sx n="91" d="100"/>
          <a:sy n="9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42D0FB-1646-98DD-4181-4D0FFC637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298E22-99B7-2814-04F8-0E00E8687F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3B9FC34-1A6D-9B09-1777-6A1B15F7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60AA1D-C91F-3DF8-2547-4223A60B3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9ED510-C594-BE1A-4CC7-71C4221E5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8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C535BB-FE1E-77CC-2ABD-4E101AB1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8CB4A9D-9200-FC60-F262-579C6A4FF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05665F3-B2DE-DC68-85C1-6759F0DC0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1EE090D-5FF4-E6C6-292E-EEDFA59DC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925FAA-C3AC-EA0E-7FCF-50E62DCA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581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C71F930-5DA1-2187-3924-8E77457DFD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3CB4307-FA92-2202-EAF6-0317DB78C4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B7969BB-3293-D9B9-CC46-248C3D6B7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712942-7A17-6DB5-1CD1-5325D68D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29909C1-6F01-D7BF-4D5D-1727E5B60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45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3CBB6-E402-1775-06E1-117B0F3D3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A5BC58-3DA7-9BA9-4551-FB0DB2EF6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729F8ED-3DAA-9F9A-846E-A2D0BB9D1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CD4482B-D8CB-74FC-4AA1-608C02894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930FD2-D87F-09C3-C728-E2B378274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489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438C15-5E52-FE95-5A5A-734B5CF1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0BE47ED-0FD8-565B-7BC7-750E6C8EB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096D73-3B6F-EB28-6533-877C49DC2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93E8524-7E8B-D850-A335-63773BFAB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FF6970-23D9-75E8-13E3-361D48D26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723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24E88-AE1F-A810-8E2C-6AEEC4F2A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97BDB0-6B43-5451-8F6F-6C6ADC9485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6C68F98-FFFA-679D-0169-2044BD7B6A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F212F34-0F08-3BCA-E804-11B8D1A2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D3390BD-C4A8-79B0-C635-C442B071B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C9265C-32A8-E4C2-6DC1-83B0388DA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22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0558A-71B2-62F6-840E-2B430AED4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6579419-A3BA-99A8-9698-3360B37098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975824-EF7A-FD89-6716-DDBAE5B959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5FFC94E-7EB9-22F5-F99D-979D01AE5B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EB204C1-4885-5825-4287-6BCAE62335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8AE529E-C9AC-2AF8-5B2E-9EDCEBA48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24F3AE4-5778-C943-A2A8-669FC4D6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9275379-011A-3ACF-9191-7104BB83A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102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40724-2AD7-2EBF-1970-6E7D4EF38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6D2021-0E6E-042D-9F73-1CEC7A971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5F4C0DD-E189-3671-BD3B-AD2F2C734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EA83B21-B513-0CFC-7DF7-29D9B5F81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190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33D6B92-8E61-814D-68E9-2ABC1579C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710EEF9-19C1-0E96-8CDA-AABF87747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DFE0CE9-F4F0-C553-9DAE-EE65EA9AE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477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44424E-1C82-8E6C-F0E3-ED03A3A54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71D56D-BC99-C193-0790-6F12350A10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68565DF-3AE1-60C4-B141-E8D8F0E769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DBB9EEB-7987-A45C-0EB1-DE693A290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6CEA8B2-D042-ABE8-27DD-0F5AE6353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38191AD-2045-FAB4-D210-B12F8A549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12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9AE1E-1EBF-D857-5890-823B9B8A8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35CB718B-7F8C-A826-7E25-33A7900DE3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DE53B38-8EC2-72D5-BB09-95CB543DE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0D890FC-A4EF-B0F5-8F2E-F96F9C517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7F98C61-98AA-A051-BA26-E892CBDB6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F5F10-314F-EC31-4DE2-AC170CB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438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F110DAF-3136-065B-F283-33B7C431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96DED54-F987-BBA0-A99D-C595264885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7FE401-3914-33B0-07E4-DE75FF0F7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76BDD-330A-1F4E-8AA6-938D45DF15E4}" type="datetimeFigureOut">
              <a:rPr lang="nl-NL" smtClean="0"/>
              <a:t>16-10-2024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ED276B-5073-895E-D418-8BB5755E49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5412D0-3687-3FB3-96B5-C7B3004B6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ABDBF-E410-3648-AE4E-C52F64506AB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39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61A7B34-3D01-36A6-9041-D96CE91EA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DAF95C72-F6DD-9DD6-3F3E-2EBD5219C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EAFD087-740D-7028-2DFA-06968E4246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65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61A7B34-3D01-36A6-9041-D96CE91EA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DAF95C72-F6DD-9DD6-3F3E-2EBD5219C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EAFD087-740D-7028-2DFA-06968E4246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4C6B1AE7-3B3B-2E78-42EE-AB49DA6D749B}"/>
              </a:ext>
            </a:extLst>
          </p:cNvPr>
          <p:cNvSpPr txBox="1">
            <a:spLocks/>
          </p:cNvSpPr>
          <p:nvPr/>
        </p:nvSpPr>
        <p:spPr>
          <a:xfrm>
            <a:off x="707366" y="1826268"/>
            <a:ext cx="10731260" cy="355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Van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11 tot 25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januari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2024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is het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zover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Actie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Kerkbalans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Wij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vragen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al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onze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leden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bijdrage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geven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onze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gemeente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parochie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&gt;. 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Ook in 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toekomst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willen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we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als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betekenis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zijn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Maar,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kerk-zijn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kost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geld.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steun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is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nodig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om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te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kunnen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blijven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bestaan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Daarom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benaderen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we u de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komende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weken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met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giftverzoek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Beschrijf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kort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hoe u de Actie 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organiseert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.&gt;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Mogen we op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uw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steun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rekenen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br>
              <a:rPr 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Geef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vandaag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van morgen!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644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261A7B34-3D01-36A6-9041-D96CE91EA3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Ondertitel 7">
            <a:extLst>
              <a:ext uri="{FF2B5EF4-FFF2-40B4-BE49-F238E27FC236}">
                <a16:creationId xmlns:a16="http://schemas.microsoft.com/office/drawing/2014/main" id="{DAF95C72-F6DD-9DD6-3F3E-2EBD5219C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EAFD087-740D-7028-2DFA-06968E4246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jdelijke aanduiding voor inhoud 2">
            <a:extLst>
              <a:ext uri="{FF2B5EF4-FFF2-40B4-BE49-F238E27FC236}">
                <a16:creationId xmlns:a16="http://schemas.microsoft.com/office/drawing/2014/main" id="{4C6B1AE7-3B3B-2E78-42EE-AB49DA6D749B}"/>
              </a:ext>
            </a:extLst>
          </p:cNvPr>
          <p:cNvSpPr txBox="1">
            <a:spLocks/>
          </p:cNvSpPr>
          <p:nvPr/>
        </p:nvSpPr>
        <p:spPr>
          <a:xfrm>
            <a:off x="707366" y="1600200"/>
            <a:ext cx="10731260" cy="3777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Beschrijf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hier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kort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 hoe u de Actie </a:t>
            </a:r>
            <a:r>
              <a:rPr lang="en-US" sz="1800" dirty="0" err="1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organiseert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.&gt;</a:t>
            </a:r>
            <a:br>
              <a:rPr 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18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Geef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vandaag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voor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 </a:t>
            </a:r>
            <a:r>
              <a:rPr lang="en-US" sz="2000" b="1" i="1" dirty="0" err="1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kerk</a:t>
            </a:r>
            <a:r>
              <a:rPr lang="en-US" sz="2000" b="1" i="1" dirty="0">
                <a:solidFill>
                  <a:srgbClr val="E306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van morgen!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0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D368C93-D13D-E5F4-3817-4DE4A075459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0" y="5903"/>
            <a:ext cx="12192000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11A4D3C-3AB8-98DE-737B-FA82A75C50AF}"/>
              </a:ext>
            </a:extLst>
          </p:cNvPr>
          <p:cNvSpPr txBox="1"/>
          <p:nvPr/>
        </p:nvSpPr>
        <p:spPr>
          <a:xfrm>
            <a:off x="568411" y="6138384"/>
            <a:ext cx="1000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Van harte welkom bij het feestelijke startmoment van de Actie! </a:t>
            </a:r>
            <a:r>
              <a:rPr lang="nl-NL" dirty="0">
                <a:highlight>
                  <a:srgbClr val="FFFF00"/>
                </a:highlight>
              </a:rPr>
              <a:t>&lt;zaterdag 13 januari, 14.00 uur&gt;</a:t>
            </a:r>
          </a:p>
        </p:txBody>
      </p:sp>
      <p:sp>
        <p:nvSpPr>
          <p:cNvPr id="17" name="Rechthoek 16">
            <a:extLst>
              <a:ext uri="{FF2B5EF4-FFF2-40B4-BE49-F238E27FC236}">
                <a16:creationId xmlns:a16="http://schemas.microsoft.com/office/drawing/2014/main" id="{75B2BFAC-E1A3-D8E2-475C-06421E99C3C7}"/>
              </a:ext>
            </a:extLst>
          </p:cNvPr>
          <p:cNvSpPr/>
          <p:nvPr/>
        </p:nvSpPr>
        <p:spPr>
          <a:xfrm>
            <a:off x="0" y="5955957"/>
            <a:ext cx="12192000" cy="902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5BA936D4-E14E-ADED-B719-56ECE4D356A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66887" y="6190638"/>
            <a:ext cx="10554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Van harte welkom bij het feestelijke startmoment van de Actie! </a:t>
            </a:r>
            <a:r>
              <a:rPr lang="nl-NL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&lt;zaterdag 11 januari, 14.00 uur, hier in de kerk&gt;</a:t>
            </a:r>
          </a:p>
        </p:txBody>
      </p:sp>
    </p:spTree>
    <p:extLst>
      <p:ext uri="{BB962C8B-B14F-4D97-AF65-F5344CB8AC3E}">
        <p14:creationId xmlns:p14="http://schemas.microsoft.com/office/powerpoint/2010/main" val="26044185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157</Words>
  <Application>Microsoft Macintosh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Actie Kerkbalans 2024</dc:title>
  <dc:creator>Carolien Drijfhout</dc:creator>
  <cp:lastModifiedBy>Software Idd</cp:lastModifiedBy>
  <cp:revision>22</cp:revision>
  <dcterms:created xsi:type="dcterms:W3CDTF">2023-11-06T15:49:23Z</dcterms:created>
  <dcterms:modified xsi:type="dcterms:W3CDTF">2024-10-16T10:32:34Z</dcterms:modified>
</cp:coreProperties>
</file>